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84AC-55FA-4494-B9E4-2C675C21D481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02F03-F553-4938-B664-85C28723F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84AC-55FA-4494-B9E4-2C675C21D481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02F03-F553-4938-B664-85C28723F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84AC-55FA-4494-B9E4-2C675C21D481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02F03-F553-4938-B664-85C28723F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84AC-55FA-4494-B9E4-2C675C21D481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02F03-F553-4938-B664-85C28723F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84AC-55FA-4494-B9E4-2C675C21D481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02F03-F553-4938-B664-85C28723F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84AC-55FA-4494-B9E4-2C675C21D481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02F03-F553-4938-B664-85C28723F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84AC-55FA-4494-B9E4-2C675C21D481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02F03-F553-4938-B664-85C28723F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84AC-55FA-4494-B9E4-2C675C21D481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02F03-F553-4938-B664-85C28723F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84AC-55FA-4494-B9E4-2C675C21D481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02F03-F553-4938-B664-85C28723F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84AC-55FA-4494-B9E4-2C675C21D481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02F03-F553-4938-B664-85C28723F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84AC-55FA-4494-B9E4-2C675C21D481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02F03-F553-4938-B664-85C28723F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184AC-55FA-4494-B9E4-2C675C21D481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02F03-F553-4938-B664-85C28723F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86409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Что такое </a:t>
            </a:r>
            <a:r>
              <a:rPr lang="ru-RU" b="1" dirty="0">
                <a:solidFill>
                  <a:srgbClr val="FF0000"/>
                </a:solidFill>
              </a:rPr>
              <a:t>творчество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08720"/>
            <a:ext cx="8136904" cy="5328592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dirty="0">
                <a:solidFill>
                  <a:schemeClr val="tx1"/>
                </a:solidFill>
              </a:rPr>
              <a:t>Творчество — это процесс, присущий деятельности человека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В той </a:t>
            </a:r>
            <a:r>
              <a:rPr lang="ru-RU" dirty="0" smtClean="0">
                <a:solidFill>
                  <a:schemeClr val="tx1"/>
                </a:solidFill>
              </a:rPr>
              <a:t>или иной </a:t>
            </a:r>
            <a:r>
              <a:rPr lang="ru-RU" dirty="0">
                <a:solidFill>
                  <a:schemeClr val="tx1"/>
                </a:solidFill>
              </a:rPr>
              <a:t>степени творчество доступно каждому. Ребенок, строящий свой первый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дом из песка, и архитектор, создающий проект ультрасовременного </a:t>
            </a:r>
            <a:r>
              <a:rPr lang="ru-RU" dirty="0" smtClean="0">
                <a:solidFill>
                  <a:schemeClr val="tx1"/>
                </a:solidFill>
              </a:rPr>
              <a:t>здания, могут </a:t>
            </a:r>
            <a:r>
              <a:rPr lang="ru-RU" dirty="0">
                <a:solidFill>
                  <a:schemeClr val="tx1"/>
                </a:solidFill>
              </a:rPr>
              <a:t>быть названы творцами.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Творчество означает созидание нового, под которым могут </a:t>
            </a:r>
            <a:r>
              <a:rPr lang="ru-RU" dirty="0" smtClean="0">
                <a:solidFill>
                  <a:schemeClr val="tx1"/>
                </a:solidFill>
              </a:rPr>
              <a:t>подразумеваться как </a:t>
            </a:r>
            <a:r>
              <a:rPr lang="ru-RU" dirty="0">
                <a:solidFill>
                  <a:schemeClr val="tx1"/>
                </a:solidFill>
              </a:rPr>
              <a:t>преобразования в сознании и поведении человека, так и </a:t>
            </a:r>
            <a:r>
              <a:rPr lang="ru-RU" dirty="0" smtClean="0">
                <a:solidFill>
                  <a:schemeClr val="tx1"/>
                </a:solidFill>
              </a:rPr>
              <a:t> появляющиеся продукты.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Способность человека к творческому мышлению, а значит, к </a:t>
            </a:r>
            <a:r>
              <a:rPr lang="ru-RU" dirty="0" err="1" smtClean="0">
                <a:solidFill>
                  <a:schemeClr val="tx1"/>
                </a:solidFill>
              </a:rPr>
              <a:t>творчествуназывают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4200" b="1" i="1" dirty="0" err="1" smtClean="0">
                <a:solidFill>
                  <a:srgbClr val="FF0000"/>
                </a:solidFill>
              </a:rPr>
              <a:t>креативностью</a:t>
            </a:r>
            <a:r>
              <a:rPr lang="ru-RU" sz="4200" b="1" i="1" dirty="0" smtClean="0">
                <a:solidFill>
                  <a:srgbClr val="FF0000"/>
                </a:solidFill>
              </a:rPr>
              <a:t>.</a:t>
            </a:r>
            <a:endParaRPr lang="ru-RU" sz="4200" b="1" dirty="0" smtClean="0">
              <a:solidFill>
                <a:srgbClr val="FF0000"/>
              </a:solidFill>
            </a:endParaRPr>
          </a:p>
          <a:p>
            <a:pPr algn="l"/>
            <a:endParaRPr lang="ru-RU" dirty="0" smtClean="0">
              <a:solidFill>
                <a:schemeClr val="tx1"/>
              </a:solidFill>
            </a:endParaRPr>
          </a:p>
          <a:p>
            <a:pPr algn="l"/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79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Что такое творчество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творчество </dc:title>
  <dc:creator>Хозяин</dc:creator>
  <cp:lastModifiedBy>Хозяин</cp:lastModifiedBy>
  <cp:revision>3</cp:revision>
  <dcterms:created xsi:type="dcterms:W3CDTF">2018-09-08T17:44:44Z</dcterms:created>
  <dcterms:modified xsi:type="dcterms:W3CDTF">2018-09-11T15:33:05Z</dcterms:modified>
</cp:coreProperties>
</file>